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6" r:id="rId5"/>
    <p:sldId id="278" r:id="rId6"/>
    <p:sldId id="259" r:id="rId7"/>
    <p:sldId id="260" r:id="rId8"/>
    <p:sldId id="261" r:id="rId9"/>
    <p:sldId id="265" r:id="rId10"/>
    <p:sldId id="267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>
      <p:cViewPr varScale="1">
        <p:scale>
          <a:sx n="106" d="100"/>
          <a:sy n="10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2DF6-AD59-49DC-9A20-957C376F0C05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7974-2911-47BC-926D-1E7A093C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«Покормите птиц зимой»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МКДОУ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Аннинский детский сад</a:t>
            </a:r>
          </a:p>
          <a:p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ОРВ  </a:t>
            </a:r>
            <a:r>
              <a:rPr lang="ru-RU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«РОСТОК»      </a:t>
            </a:r>
            <a:endParaRPr lang="ru-RU" sz="33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Дворникова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Елена Алексеевна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249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«Взяли ножницы и краски, вату, кисточки и клей, будем делать снегирей»</a:t>
            </a:r>
            <a:endParaRPr lang="ru-RU" sz="3200" dirty="0"/>
          </a:p>
        </p:txBody>
      </p:sp>
      <p:pic>
        <p:nvPicPr>
          <p:cNvPr id="5" name="Picture 2" descr="C:\Users\Admin\Desktop\работа\IMG_0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429124" cy="4143404"/>
          </a:xfrm>
          <a:prstGeom prst="rect">
            <a:avLst/>
          </a:prstGeom>
          <a:noFill/>
        </p:spPr>
      </p:pic>
      <p:pic>
        <p:nvPicPr>
          <p:cNvPr id="12290" name="Picture 2" descr="C:\Users\Admin\Desktop\работа\IMG_06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596"/>
            <a:ext cx="435768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«Птиц различных смастерим, людям добрым отдадим»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C:\Users\Admin\Desktop\работа\IMG_0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7500989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В январе дети посетили Аннинскую центральную библиотеку имени Е.П. </a:t>
            </a:r>
            <a:r>
              <a:rPr lang="ru-RU" b="1" dirty="0" err="1" smtClean="0"/>
              <a:t>Ростопчиной</a:t>
            </a:r>
            <a:r>
              <a:rPr lang="ru-RU" b="1" dirty="0" smtClean="0"/>
              <a:t>, в </a:t>
            </a:r>
            <a:r>
              <a:rPr lang="ru-RU" b="1" dirty="0" err="1" smtClean="0"/>
              <a:t>читательном</a:t>
            </a:r>
            <a:r>
              <a:rPr lang="ru-RU" b="1" dirty="0" smtClean="0"/>
              <a:t> зале которой провели акцию «Покормите птиц зимой!» Дети раздавали листовки, рассказывали стихи о зимующих птицах, загадывали загадки, играли в подвижные игры «Перелёт птиц», «</a:t>
            </a:r>
            <a:r>
              <a:rPr lang="ru-RU" b="1" dirty="0" err="1" smtClean="0"/>
              <a:t>Дрозд-дроздок</a:t>
            </a:r>
            <a:r>
              <a:rPr lang="ru-RU" b="1" dirty="0" smtClean="0"/>
              <a:t>». В конце мероприятия дети подарили детскому отделу библиотеки кормушку сделанную своими руками.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 descr="C:\Users\Admin\Desktop\работа\IMG_06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038600" cy="3646758"/>
          </a:xfrm>
          <a:prstGeom prst="rect">
            <a:avLst/>
          </a:prstGeom>
          <a:noFill/>
        </p:spPr>
      </p:pic>
      <p:pic>
        <p:nvPicPr>
          <p:cNvPr id="15363" name="Picture 3" descr="H:\ООД (дет. сады. 23.01.2014г\IMG_4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2357406"/>
            <a:ext cx="4786346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ООД (дет. сады. 23.01.2014г\IMG_4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0603" cy="6015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Большую помощь в изготовлении кормушек и приобретении корма оказали родители. Всего в окрестностях детского сада было развешено 14 новых кормушек. Наблюдение и подкормка птиц проводились ежедневно, на прогулке. Общее количество видов птиц посещающих кормушки </a:t>
            </a:r>
            <a:r>
              <a:rPr lang="ru-RU" b="1" dirty="0" smtClean="0"/>
              <a:t>- 6</a:t>
            </a:r>
            <a:r>
              <a:rPr lang="ru-RU" b="1" dirty="0" smtClean="0"/>
              <a:t>. Это синички, воробьи, поползни, дятел, сорока. Прилетали стайкой свиристели. Каждый вид птиц отдавал предпочтение своему корму. Воробьи полюбили крошки хлеба, творог, синички сало и размоченную булку, дятел и поползни семена подсолнуха и сало, сорока- кусочки хлеба и булки.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:\Кавказ\работа\IMG_06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495800" cy="4929222"/>
          </a:xfrm>
          <a:prstGeom prst="rect">
            <a:avLst/>
          </a:prstGeom>
          <a:noFill/>
        </p:spPr>
      </p:pic>
      <p:pic>
        <p:nvPicPr>
          <p:cNvPr id="16387" name="Picture 3" descr="F:\DCIM\111___03\IMG_06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00042"/>
            <a:ext cx="449580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1" name="Picture 3" descr="F:\DCIM\111___03\IMG_0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2984"/>
            <a:ext cx="4038600" cy="4714908"/>
          </a:xfrm>
          <a:prstGeom prst="rect">
            <a:avLst/>
          </a:prstGeom>
          <a:noFill/>
        </p:spPr>
      </p:pic>
      <p:pic>
        <p:nvPicPr>
          <p:cNvPr id="17412" name="Picture 4" descr="F:\DCIM\111___03\IMG_07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2984"/>
            <a:ext cx="403860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:\Кавказ\работа\IMG_06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557216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Акция «Покормите птиц зимой» стала интересным и познавательным мероприятием. Целью которой было расширение знаний детей и взрослых о птицах, вызвать сочувствие к голодающим и замерзающим зимующим птицам, учить проявлять заботу к ним.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Воспитанники </a:t>
            </a:r>
            <a:r>
              <a:rPr lang="ru-RU" b="1" i="1" dirty="0" smtClean="0">
                <a:solidFill>
                  <a:srgbClr val="00B050"/>
                </a:solidFill>
              </a:rPr>
              <a:t>подготовительной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группы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Аннинского детского </a:t>
            </a:r>
            <a:r>
              <a:rPr lang="ru-RU" b="1" i="1" dirty="0" smtClean="0">
                <a:solidFill>
                  <a:srgbClr val="00B050"/>
                </a:solidFill>
              </a:rPr>
              <a:t>сада ОРВ «Росток»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Количество 19 человек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43890" cy="5111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 С декабря 2015 года по март </a:t>
            </a:r>
            <a:r>
              <a:rPr lang="ru-RU" b="1" dirty="0" smtClean="0"/>
              <a:t>2016 г.воспитанники  </a:t>
            </a:r>
            <a:r>
              <a:rPr lang="ru-RU" b="1" dirty="0" smtClean="0"/>
              <a:t>группы №</a:t>
            </a:r>
            <a:r>
              <a:rPr lang="ru-RU" b="1" dirty="0" smtClean="0"/>
              <a:t>11 Аннинского </a:t>
            </a:r>
            <a:r>
              <a:rPr lang="ru-RU" b="1" dirty="0" smtClean="0"/>
              <a:t>детского сада «Росток»  совместно с </a:t>
            </a:r>
            <a:r>
              <a:rPr lang="ru-RU" b="1" dirty="0" smtClean="0"/>
              <a:t>воспитателем </a:t>
            </a:r>
            <a:r>
              <a:rPr lang="ru-RU" b="1" dirty="0" err="1" smtClean="0"/>
              <a:t>Дворниковой</a:t>
            </a:r>
            <a:r>
              <a:rPr lang="ru-RU" b="1" dirty="0" smtClean="0"/>
              <a:t> Еленой </a:t>
            </a:r>
            <a:r>
              <a:rPr lang="ru-RU" b="1" dirty="0" smtClean="0"/>
              <a:t>Алексеевной </a:t>
            </a:r>
            <a:r>
              <a:rPr lang="ru-RU" b="1" dirty="0" smtClean="0"/>
              <a:t>участвовали в акции «Покормите птиц зимой». С этой целью </a:t>
            </a:r>
            <a:r>
              <a:rPr lang="ru-RU" b="1" dirty="0" smtClean="0"/>
              <a:t>воспитателем </a:t>
            </a:r>
            <a:r>
              <a:rPr lang="ru-RU" b="1" dirty="0" smtClean="0"/>
              <a:t>был разработан ряд мероприятий, которые помогают решать проблемы формирования экологического сознания детей. Погружаясь в мир птиц, дети научились распознавать настроение живого существа, его своеобразие, что способствует формированию чуткости и душевной отзывчивости, гуманного отношения к птицам, желание помочь им, заботиться о них. В рамках акции были проведены тематические эколого-просветительские беседы для детей и родителей: «Когда и зачем вывешивать кормушки», «Птицы зимующие в нашем краю». Познавательные занятия «Зимующие и перелетные птицы</a:t>
            </a:r>
            <a:r>
              <a:rPr lang="ru-RU" b="1" dirty="0" smtClean="0"/>
              <a:t>». Оформлялись </a:t>
            </a:r>
            <a:r>
              <a:rPr lang="ru-RU" b="1" dirty="0" smtClean="0"/>
              <a:t>выставки рисунков.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«Птицы зимующие в нашем краю». </a:t>
            </a:r>
            <a:endParaRPr lang="ru-RU" dirty="0"/>
          </a:p>
        </p:txBody>
      </p:sp>
      <p:pic>
        <p:nvPicPr>
          <p:cNvPr id="19458" name="Picture 2" descr="F:\DCIM\111___03\IMG_06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495800" cy="4714908"/>
          </a:xfrm>
          <a:prstGeom prst="rect">
            <a:avLst/>
          </a:prstGeom>
          <a:noFill/>
        </p:spPr>
      </p:pic>
      <p:pic>
        <p:nvPicPr>
          <p:cNvPr id="19459" name="Picture 3" descr="F:\DCIM\111___03\IMG_0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64343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Выставка рисунков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F:\DCIM\111___03\IMG_0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15369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«В зимний день среди ветвей, стол накрыли для гостей»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 descr="F:\DCIM\111___03\IMG_0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628800"/>
            <a:ext cx="691276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511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«Поможем мы птицам в суровое время, повесим спасительный домик на дерево»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F:\DCIM\111___03\IMG_0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516" y="2357438"/>
            <a:ext cx="5024967" cy="3768725"/>
          </a:xfrm>
          <a:prstGeom prst="rect">
            <a:avLst/>
          </a:prstGeom>
          <a:noFill/>
        </p:spPr>
      </p:pic>
      <p:pic>
        <p:nvPicPr>
          <p:cNvPr id="5" name="Picture 2" descr="F:\DCIM\111___03\IMG_069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2143116"/>
            <a:ext cx="7858180" cy="398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DCIM\111___03\IMG_069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2143116"/>
            <a:ext cx="7858180" cy="398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DCIM\111___03\IMG_0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Провели </a:t>
            </a:r>
            <a:r>
              <a:rPr lang="ru-RU" sz="2400" b="1" i="1" dirty="0" smtClean="0"/>
              <a:t>акцию-призыв </a:t>
            </a:r>
            <a:r>
              <a:rPr lang="ru-RU" sz="2400" b="1" i="1" dirty="0" smtClean="0"/>
              <a:t>«Покормите птиц зимой», в которой дети вручали жителям нашего поселка листовки с изображением кормушки и надписью «Покормите птиц зимой», а также дарили птичек и кормушки сделанные своими руками из бросового материала.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1400" dirty="0"/>
          </a:p>
        </p:txBody>
      </p:sp>
      <p:pic>
        <p:nvPicPr>
          <p:cNvPr id="14338" name="Picture 2" descr="C:\Users\Admin\Desktop\работа\IMG_0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43116"/>
            <a:ext cx="7668344" cy="47148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«Сели  дружно мы за стол- смастерим для птичек дом»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C:\Users\Admin\Desktop\работа\IMG_0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452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«Покормите птиц зимой»</vt:lpstr>
      <vt:lpstr>Воспитанники подготовительной группы Аннинского детского сада ОРВ «Росток»</vt:lpstr>
      <vt:lpstr>Слайд 3</vt:lpstr>
      <vt:lpstr> «Птицы зимующие в нашем краю». </vt:lpstr>
      <vt:lpstr>Выставка рисунков</vt:lpstr>
      <vt:lpstr>«В зимний день среди ветвей, стол накрыли для гостей» </vt:lpstr>
      <vt:lpstr>«Поможем мы птицам в суровое время, повесим спасительный домик на дерево»</vt:lpstr>
      <vt:lpstr>Провели акцию-призыв «Покормите птиц зимой», в которой дети вручали жителям нашего поселка листовки с изображением кормушки и надписью «Покормите птиц зимой», а также дарили птичек и кормушки сделанные своими руками из бросового материала.</vt:lpstr>
      <vt:lpstr>«Сели  дружно мы за стол- смастерим для птичек дом»</vt:lpstr>
      <vt:lpstr>«Взяли ножницы и краски, вату, кисточки и клей, будем делать снегирей»</vt:lpstr>
      <vt:lpstr>«Птиц различных смастерим, людям добрым отдадим»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птиц зимой</dc:title>
  <dc:creator>Admin</dc:creator>
  <cp:lastModifiedBy>USER</cp:lastModifiedBy>
  <cp:revision>22</cp:revision>
  <dcterms:created xsi:type="dcterms:W3CDTF">2014-03-17T16:31:23Z</dcterms:created>
  <dcterms:modified xsi:type="dcterms:W3CDTF">2017-02-13T06:51:21Z</dcterms:modified>
</cp:coreProperties>
</file>